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5" r:id="rId11"/>
    <p:sldId id="446" r:id="rId12"/>
    <p:sldId id="450" r:id="rId13"/>
    <p:sldId id="451" r:id="rId14"/>
    <p:sldId id="439" r:id="rId15"/>
    <p:sldId id="44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5"/>
            <p14:sldId id="446"/>
            <p14:sldId id="450"/>
            <p14:sldId id="451"/>
            <p14:sldId id="439"/>
            <p14:sldId id="44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97" autoAdjust="0"/>
    <p:restoredTop sz="86383" autoAdjust="0"/>
  </p:normalViewPr>
  <p:slideViewPr>
    <p:cSldViewPr snapToGrid="0" snapToObjects="1">
      <p:cViewPr varScale="1">
        <p:scale>
          <a:sx n="150" d="100"/>
          <a:sy n="150" d="100"/>
        </p:scale>
        <p:origin x="168" y="16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15.05.23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70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15.05.23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://funktionale-programmierung.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3723" y="3429000"/>
            <a:ext cx="6400800" cy="1752600"/>
          </a:xfrm>
        </p:spPr>
        <p:txBody>
          <a:bodyPr/>
          <a:lstStyle/>
          <a:p>
            <a:r>
              <a:rPr lang="en-US" dirty="0"/>
              <a:t>Henning Schwentner</a:t>
            </a:r>
            <a:endParaRPr lang="en-US" dirty="0" err="1"/>
          </a:p>
          <a:p>
            <a:r>
              <a:rPr lang="en-US" dirty="0"/>
              <a:t>@hschwentner@social.wps.de</a:t>
            </a:r>
          </a:p>
          <a:p>
            <a:r>
              <a:rPr lang="en-US" dirty="0"/>
              <a:t>	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5733304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BBFD6BB2-911C-14FF-88FE-26839FD4DB55}"/>
              </a:ext>
            </a:extLst>
          </p:cNvPr>
          <p:cNvSpPr txBox="1">
            <a:spLocks/>
          </p:cNvSpPr>
          <p:nvPr/>
        </p:nvSpPr>
        <p:spPr>
          <a:xfrm>
            <a:off x="1271954" y="4854072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Michael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1026" name="Picture 2" descr="WPS – Workplace Solutions GmbH – iSAQB® Partner – iSAQB – International  Software Architecture Qualification Board">
            <a:extLst>
              <a:ext uri="{FF2B5EF4-FFF2-40B4-BE49-F238E27FC236}">
                <a16:creationId xmlns:a16="http://schemas.microsoft.com/office/drawing/2014/main" id="{DAE7188D-B98B-5A5D-3450-38041C961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08" y="4594557"/>
            <a:ext cx="2403231" cy="5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399-AED4-6CB1-A923-5D3C1263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Implementing State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1EA76-2795-C250-528E-B9B438FE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35" y="1828800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DE110-C3EB-ECA3-1D78-CE91A7E4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65" y="1828800"/>
            <a:ext cx="3327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CC9C4-B80E-0E3F-3364-B43E51AA1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about 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Domain Storytelling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en-DE"/>
              <a:t>Context Mapping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6943-1552-4CA8-9595-2745204E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706B-5535-1741-E278-E6C73C09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1C794-2D6F-093F-0185-5F3577F9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9412"/>
            <a:ext cx="7772400" cy="45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Da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 - 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FIXME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Before Reuse Comes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A0F94-127F-8DC2-A98D-E2D8E4885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19598</TotalTime>
  <Words>184</Words>
  <Application>Microsoft Macintosh PowerPoint</Application>
  <PresentationFormat>Widescreen</PresentationFormat>
  <Paragraphs>51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DDD and FP Can’t Be Friends, Yet</vt:lpstr>
      <vt:lpstr>PowerPoint Presentation</vt:lpstr>
      <vt:lpstr>Da Shopping Cart</vt:lpstr>
      <vt:lpstr>Packstation</vt:lpstr>
      <vt:lpstr>States</vt:lpstr>
      <vt:lpstr>Ubiquitous Language vs. Abstraction</vt:lpstr>
      <vt:lpstr>Before Reuse Comes Use</vt:lpstr>
      <vt:lpstr>BDD vs. Design Recipes</vt:lpstr>
      <vt:lpstr>Entities vs. Value Objects vs. Domain</vt:lpstr>
      <vt:lpstr>Implementing State Diagrams</vt:lpstr>
      <vt:lpstr>What Is It That We’re Modeling?</vt:lpstr>
      <vt:lpstr>... and What about Mutability</vt:lpstr>
      <vt:lpstr>Not Friends, Yet</vt:lpstr>
      <vt:lpstr>PowerPoint Presentation</vt:lpstr>
      <vt:lpstr>FIXME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277</cp:revision>
  <cp:lastPrinted>2015-12-14T13:14:37Z</cp:lastPrinted>
  <dcterms:created xsi:type="dcterms:W3CDTF">2012-02-26T13:51:49Z</dcterms:created>
  <dcterms:modified xsi:type="dcterms:W3CDTF">2023-05-15T12:42:28Z</dcterms:modified>
</cp:coreProperties>
</file>